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rixton Sans" charset="1" panose="00000000000000000000"/>
      <p:regular r:id="rId22"/>
    </p:embeddedFont>
    <p:embeddedFont>
      <p:font typeface="Cormorant Garamond Medium" charset="1" panose="00000600000000000000"/>
      <p:regular r:id="rId23"/>
    </p:embeddedFont>
    <p:embeddedFont>
      <p:font typeface="Tex Gyre Termes" charset="1" panose="00000500000000000000"/>
      <p:regular r:id="rId24"/>
    </p:embeddedFont>
    <p:embeddedFont>
      <p:font typeface="Cormorant Garamond Bold" charset="1" panose="00000800000000000000"/>
      <p:regular r:id="rId25"/>
    </p:embeddedFont>
    <p:embeddedFont>
      <p:font typeface="Cormorant Garamond Semi-Bold Italics" charset="1" panose="00000700000000000000"/>
      <p:regular r:id="rId26"/>
    </p:embeddedFont>
    <p:embeddedFont>
      <p:font typeface="Cormorant Garamond Semi-Bold" charset="1" panose="000007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9.jpeg" Type="http://schemas.openxmlformats.org/officeDocument/2006/relationships/image"/><Relationship Id="rId5" Target="../media/image14.jpeg" Type="http://schemas.openxmlformats.org/officeDocument/2006/relationships/image"/><Relationship Id="rId6" Target="../media/image6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13.jpeg" Type="http://schemas.openxmlformats.org/officeDocument/2006/relationships/image"/><Relationship Id="rId5" Target="../media/image15.jpe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07733"/>
            <a:ext cx="10114362" cy="4739900"/>
            <a:chOff x="0" y="0"/>
            <a:chExt cx="13485816" cy="63198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13485816" cy="191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040"/>
                </a:lnSpc>
              </a:pPr>
              <a:r>
                <a:rPr lang="en-US" sz="9200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EQUIPO 3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89606"/>
              <a:ext cx="13485816" cy="781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57"/>
                </a:lnSpc>
                <a:spcBef>
                  <a:spcPct val="0"/>
                </a:spcBef>
              </a:pPr>
              <a:r>
                <a:rPr lang="en-US" b="true" sz="354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Daniel Zabala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84456"/>
              <a:ext cx="13485816" cy="616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8"/>
                </a:lnSpc>
                <a:spcBef>
                  <a:spcPct val="0"/>
                </a:spcBef>
              </a:pPr>
              <a:r>
                <a:rPr lang="en-US" sz="2856" spc="656">
                  <a:solidFill>
                    <a:srgbClr val="000000"/>
                  </a:solidFill>
                  <a:latin typeface="Tex Gyre Termes"/>
                  <a:ea typeface="Tex Gyre Termes"/>
                  <a:cs typeface="Tex Gyre Termes"/>
                  <a:sym typeface="Tex Gyre Termes"/>
                </a:rPr>
                <a:t>INTEGRANTE: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04404"/>
              <a:ext cx="13485816" cy="781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57"/>
                </a:lnSpc>
                <a:spcBef>
                  <a:spcPct val="0"/>
                </a:spcBef>
              </a:pPr>
              <a:r>
                <a:rPr lang="en-US" b="true" sz="354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Ivan Gómez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21199"/>
              <a:ext cx="13485816" cy="781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57"/>
                </a:lnSpc>
                <a:spcBef>
                  <a:spcPct val="0"/>
                </a:spcBef>
              </a:pPr>
              <a:r>
                <a:rPr lang="en-US" b="true" sz="354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Hugo Andrea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37995"/>
              <a:ext cx="13485816" cy="781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57"/>
                </a:lnSpc>
                <a:spcBef>
                  <a:spcPct val="0"/>
                </a:spcBef>
              </a:pPr>
              <a:r>
                <a:rPr lang="en-US" b="true" sz="354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Glib Nesterov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010" y="2259198"/>
            <a:ext cx="6539539" cy="2036881"/>
            <a:chOff x="0" y="0"/>
            <a:chExt cx="8719385" cy="27158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8719385" cy="1329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 u="none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Set de baño de lujo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32718"/>
              <a:ext cx="8719385" cy="1289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800" spc="196" u="non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IDÓNEO PARA RELAJARTE</a:t>
              </a:r>
            </a:p>
            <a:p>
              <a:pPr algn="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800" spc="196" u="non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Y APACIGUAR EL ESTRÉS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010" y="4880171"/>
            <a:ext cx="6539539" cy="2779273"/>
            <a:chOff x="0" y="0"/>
            <a:chExt cx="8719385" cy="37056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8719385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Perfecto para: Aquellos a los que les guste</a:t>
              </a:r>
            </a:p>
            <a:p>
              <a:pPr algn="r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disfrutar de largos baños de lujo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82326"/>
              <a:ext cx="8719385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49"/>
                </a:lnSpc>
              </a:pPr>
              <a:r>
                <a:rPr lang="en-US" b="true" sz="224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Qué lo convierte en un regalo perfecto: Cuando terminen todas las fiestas, ¡nos merecemos un poco de cuidado personal!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21752"/>
              <a:ext cx="8719385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Consejos para envolver regalos: Envuélvelo en una toalla suave para mayor lujo.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464178">
            <a:off x="10087639" y="8042511"/>
            <a:ext cx="5828116" cy="2022842"/>
          </a:xfrm>
          <a:custGeom>
            <a:avLst/>
            <a:gdLst/>
            <a:ahLst/>
            <a:cxnLst/>
            <a:rect r="r" b="b" t="t" l="l"/>
            <a:pathLst>
              <a:path h="2022842" w="5828116">
                <a:moveTo>
                  <a:pt x="0" y="0"/>
                </a:moveTo>
                <a:lnTo>
                  <a:pt x="5828116" y="0"/>
                </a:lnTo>
                <a:lnTo>
                  <a:pt x="5828116" y="2022841"/>
                </a:lnTo>
                <a:lnTo>
                  <a:pt x="0" y="2022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24038" y="1378785"/>
            <a:ext cx="7529431" cy="7529431"/>
            <a:chOff x="0" y="0"/>
            <a:chExt cx="3282950" cy="32829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976" t="0" r="-24976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042917" y="5732794"/>
            <a:ext cx="1864083" cy="4451541"/>
          </a:xfrm>
          <a:custGeom>
            <a:avLst/>
            <a:gdLst/>
            <a:ahLst/>
            <a:cxnLst/>
            <a:rect r="r" b="b" t="t" l="l"/>
            <a:pathLst>
              <a:path h="4451541" w="1864083">
                <a:moveTo>
                  <a:pt x="0" y="0"/>
                </a:moveTo>
                <a:lnTo>
                  <a:pt x="1864083" y="0"/>
                </a:lnTo>
                <a:lnTo>
                  <a:pt x="1864083" y="4451541"/>
                </a:lnTo>
                <a:lnTo>
                  <a:pt x="0" y="4451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7656463" y="-98242"/>
            <a:ext cx="3226464" cy="2746527"/>
          </a:xfrm>
          <a:custGeom>
            <a:avLst/>
            <a:gdLst/>
            <a:ahLst/>
            <a:cxnLst/>
            <a:rect r="r" b="b" t="t" l="l"/>
            <a:pathLst>
              <a:path h="2746527" w="3226464">
                <a:moveTo>
                  <a:pt x="3226463" y="0"/>
                </a:moveTo>
                <a:lnTo>
                  <a:pt x="0" y="0"/>
                </a:lnTo>
                <a:lnTo>
                  <a:pt x="0" y="2746528"/>
                </a:lnTo>
                <a:lnTo>
                  <a:pt x="3226463" y="2746528"/>
                </a:lnTo>
                <a:lnTo>
                  <a:pt x="322646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87692" y="4350658"/>
            <a:ext cx="8260538" cy="1585684"/>
            <a:chOff x="0" y="0"/>
            <a:chExt cx="11014050" cy="211424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5348"/>
              <a:ext cx="11014050" cy="1329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 u="none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Regalo de la tradición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89828"/>
              <a:ext cx="110140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8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Recordamos la razón de la celebración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64178">
            <a:off x="1836442" y="8317092"/>
            <a:ext cx="4535738" cy="2035045"/>
          </a:xfrm>
          <a:custGeom>
            <a:avLst/>
            <a:gdLst/>
            <a:ahLst/>
            <a:cxnLst/>
            <a:rect r="r" b="b" t="t" l="l"/>
            <a:pathLst>
              <a:path h="2035045" w="4535738">
                <a:moveTo>
                  <a:pt x="0" y="0"/>
                </a:moveTo>
                <a:lnTo>
                  <a:pt x="4535739" y="0"/>
                </a:lnTo>
                <a:lnTo>
                  <a:pt x="4535739" y="2035046"/>
                </a:lnTo>
                <a:lnTo>
                  <a:pt x="0" y="203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88" t="0" r="-337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730753"/>
            <a:ext cx="3248864" cy="4138680"/>
          </a:xfrm>
          <a:custGeom>
            <a:avLst/>
            <a:gdLst/>
            <a:ahLst/>
            <a:cxnLst/>
            <a:rect r="r" b="b" t="t" l="l"/>
            <a:pathLst>
              <a:path h="4138680" w="3248864">
                <a:moveTo>
                  <a:pt x="0" y="0"/>
                </a:moveTo>
                <a:lnTo>
                  <a:pt x="3248864" y="0"/>
                </a:lnTo>
                <a:lnTo>
                  <a:pt x="3248864" y="4138680"/>
                </a:lnTo>
                <a:lnTo>
                  <a:pt x="0" y="4138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36276" y="602525"/>
            <a:ext cx="4586687" cy="4007617"/>
          </a:xfrm>
          <a:custGeom>
            <a:avLst/>
            <a:gdLst/>
            <a:ahLst/>
            <a:cxnLst/>
            <a:rect r="r" b="b" t="t" l="l"/>
            <a:pathLst>
              <a:path h="4007617" w="4586687">
                <a:moveTo>
                  <a:pt x="0" y="0"/>
                </a:moveTo>
                <a:lnTo>
                  <a:pt x="4586687" y="0"/>
                </a:lnTo>
                <a:lnTo>
                  <a:pt x="4586687" y="4007618"/>
                </a:lnTo>
                <a:lnTo>
                  <a:pt x="0" y="4007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7937" y="723224"/>
            <a:ext cx="5120457" cy="2953014"/>
            <a:chOff x="0" y="0"/>
            <a:chExt cx="6827276" cy="393735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591" t="0" r="4591" b="0"/>
            <a:stretch>
              <a:fillRect/>
            </a:stretch>
          </p:blipFill>
          <p:spPr>
            <a:xfrm flipH="false" flipV="false">
              <a:off x="0" y="0"/>
              <a:ext cx="6827276" cy="393735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464178">
            <a:off x="6658570" y="4020568"/>
            <a:ext cx="5828116" cy="2022842"/>
          </a:xfrm>
          <a:custGeom>
            <a:avLst/>
            <a:gdLst/>
            <a:ahLst/>
            <a:cxnLst/>
            <a:rect r="r" b="b" t="t" l="l"/>
            <a:pathLst>
              <a:path h="2022842" w="5828116">
                <a:moveTo>
                  <a:pt x="0" y="0"/>
                </a:moveTo>
                <a:lnTo>
                  <a:pt x="5828116" y="0"/>
                </a:lnTo>
                <a:lnTo>
                  <a:pt x="5828116" y="2022842"/>
                </a:lnTo>
                <a:lnTo>
                  <a:pt x="0" y="2022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4975" y="723224"/>
            <a:ext cx="5120457" cy="2953014"/>
            <a:chOff x="0" y="0"/>
            <a:chExt cx="6827276" cy="393735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5165" t="8003" r="0" b="18007"/>
            <a:stretch>
              <a:fillRect/>
            </a:stretch>
          </p:blipFill>
          <p:spPr>
            <a:xfrm flipH="false" flipV="false">
              <a:off x="0" y="0"/>
              <a:ext cx="6827276" cy="393735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819947" y="1153868"/>
            <a:ext cx="6693476" cy="3860188"/>
            <a:chOff x="0" y="0"/>
            <a:chExt cx="8924635" cy="514691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18490" t="42258" r="3615" b="27755"/>
            <a:stretch>
              <a:fillRect/>
            </a:stretch>
          </p:blipFill>
          <p:spPr>
            <a:xfrm flipH="false" flipV="false">
              <a:off x="0" y="0"/>
              <a:ext cx="8924635" cy="514691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897503" y="6131047"/>
            <a:ext cx="6687652" cy="2779273"/>
            <a:chOff x="0" y="0"/>
            <a:chExt cx="8916869" cy="37056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8916869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400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Perfecto para: Amigos nostálgicos</a:t>
              </a:r>
            </a:p>
            <a:p>
              <a:pPr algn="l">
                <a:lnSpc>
                  <a:spcPts val="3359"/>
                </a:lnSpc>
              </a:pPr>
              <a:r>
                <a:rPr lang="en-US" b="true" sz="2400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y amantes de la tradición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82326"/>
              <a:ext cx="8916869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Qué lo convierte en un regalo perfecto: El toque hecho a mano hace de este regalo sencillo algo único.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621752"/>
              <a:ext cx="8916869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Consejos para envolver regalos: Envuélvelo de forma sencilla y sostenible en tela de algodón.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2005" y="6078497"/>
            <a:ext cx="7145455" cy="3179803"/>
            <a:chOff x="0" y="0"/>
            <a:chExt cx="9527273" cy="423973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9527273" cy="2629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 u="none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Conjunto dreidel tallado a mano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956614"/>
              <a:ext cx="9527273" cy="1289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800" spc="196" u="non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TODO LO QUE NECESITAS PARA JUGAR A ESTE QUERIDO JUEGO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668857" y="3784589"/>
            <a:ext cx="3348928" cy="2009357"/>
          </a:xfrm>
          <a:custGeom>
            <a:avLst/>
            <a:gdLst/>
            <a:ahLst/>
            <a:cxnLst/>
            <a:rect r="r" b="b" t="t" l="l"/>
            <a:pathLst>
              <a:path h="2009357" w="3348928">
                <a:moveTo>
                  <a:pt x="0" y="0"/>
                </a:moveTo>
                <a:lnTo>
                  <a:pt x="3348928" y="0"/>
                </a:lnTo>
                <a:lnTo>
                  <a:pt x="3348928" y="2009357"/>
                </a:lnTo>
                <a:lnTo>
                  <a:pt x="0" y="2009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10372" y="723224"/>
            <a:ext cx="3348928" cy="2009357"/>
          </a:xfrm>
          <a:custGeom>
            <a:avLst/>
            <a:gdLst/>
            <a:ahLst/>
            <a:cxnLst/>
            <a:rect r="r" b="b" t="t" l="l"/>
            <a:pathLst>
              <a:path h="2009357" w="3348928">
                <a:moveTo>
                  <a:pt x="0" y="0"/>
                </a:moveTo>
                <a:lnTo>
                  <a:pt x="3348928" y="0"/>
                </a:lnTo>
                <a:lnTo>
                  <a:pt x="3348928" y="2009357"/>
                </a:lnTo>
                <a:lnTo>
                  <a:pt x="0" y="2009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7937" y="723224"/>
            <a:ext cx="5120457" cy="2953014"/>
            <a:chOff x="0" y="0"/>
            <a:chExt cx="6827276" cy="393735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811" t="49354" r="16869" b="26655"/>
            <a:stretch>
              <a:fillRect/>
            </a:stretch>
          </p:blipFill>
          <p:spPr>
            <a:xfrm flipH="false" flipV="false">
              <a:off x="0" y="0"/>
              <a:ext cx="6827276" cy="393735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464178">
            <a:off x="6658570" y="4020568"/>
            <a:ext cx="5828116" cy="2022842"/>
          </a:xfrm>
          <a:custGeom>
            <a:avLst/>
            <a:gdLst/>
            <a:ahLst/>
            <a:cxnLst/>
            <a:rect r="r" b="b" t="t" l="l"/>
            <a:pathLst>
              <a:path h="2022842" w="5828116">
                <a:moveTo>
                  <a:pt x="0" y="0"/>
                </a:moveTo>
                <a:lnTo>
                  <a:pt x="5828116" y="0"/>
                </a:lnTo>
                <a:lnTo>
                  <a:pt x="5828116" y="2022842"/>
                </a:lnTo>
                <a:lnTo>
                  <a:pt x="0" y="2022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4975" y="723224"/>
            <a:ext cx="5120457" cy="2953014"/>
            <a:chOff x="0" y="0"/>
            <a:chExt cx="6827276" cy="393735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4591" t="0" r="4591" b="0"/>
            <a:stretch>
              <a:fillRect/>
            </a:stretch>
          </p:blipFill>
          <p:spPr>
            <a:xfrm flipH="false" flipV="false">
              <a:off x="0" y="0"/>
              <a:ext cx="6827276" cy="393735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819947" y="1153868"/>
            <a:ext cx="6693476" cy="3860188"/>
            <a:chOff x="0" y="0"/>
            <a:chExt cx="8924635" cy="514691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12785" r="0" b="0"/>
            <a:stretch>
              <a:fillRect/>
            </a:stretch>
          </p:blipFill>
          <p:spPr>
            <a:xfrm flipH="false" flipV="false">
              <a:off x="0" y="0"/>
              <a:ext cx="8924635" cy="514691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897503" y="6078497"/>
            <a:ext cx="6687652" cy="2779273"/>
            <a:chOff x="0" y="0"/>
            <a:chExt cx="8916869" cy="37056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8916869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Perfecto para: Las personas que adoran</a:t>
              </a:r>
            </a:p>
            <a:p>
              <a:pPr algn="l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tanto el arte como la tradición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91851"/>
              <a:ext cx="8916869" cy="995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4"/>
                </a:lnSpc>
              </a:pPr>
              <a:r>
                <a:rPr lang="en-US" b="true" sz="2174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Qué lo convierte en un regalo perfecto: Le da un toque encantador a los hogares modernos, incluso cuando termine Janucá.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621752"/>
              <a:ext cx="8916869" cy="103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9"/>
                </a:lnSpc>
              </a:pPr>
              <a:r>
                <a:rPr lang="en-US" b="true" sz="224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Consejos para envolver regalos: Envuélvelo en una caja de tejido hecho con viscosa para transportarlo de forma segura y elegante.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2005" y="6078497"/>
            <a:ext cx="7145455" cy="3179803"/>
            <a:chOff x="0" y="0"/>
            <a:chExt cx="9527273" cy="423973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9527273" cy="2629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 u="none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Menorá</a:t>
              </a:r>
            </a:p>
            <a:p>
              <a:pPr algn="l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 u="none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de diseño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956614"/>
              <a:ext cx="9527273" cy="1289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800" spc="196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MENORÁS MODERNAS Y ESCULPIDAS PARA DIFERENTES PERSONALIDADES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811766" y="-306605"/>
            <a:ext cx="3137281" cy="2670610"/>
          </a:xfrm>
          <a:custGeom>
            <a:avLst/>
            <a:gdLst/>
            <a:ahLst/>
            <a:cxnLst/>
            <a:rect r="r" b="b" t="t" l="l"/>
            <a:pathLst>
              <a:path h="2670610" w="3137281">
                <a:moveTo>
                  <a:pt x="0" y="0"/>
                </a:moveTo>
                <a:lnTo>
                  <a:pt x="3137280" y="0"/>
                </a:lnTo>
                <a:lnTo>
                  <a:pt x="3137280" y="2670610"/>
                </a:lnTo>
                <a:lnTo>
                  <a:pt x="0" y="2670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2138472" y="2763145"/>
            <a:ext cx="2312752" cy="2020767"/>
          </a:xfrm>
          <a:custGeom>
            <a:avLst/>
            <a:gdLst/>
            <a:ahLst/>
            <a:cxnLst/>
            <a:rect r="r" b="b" t="t" l="l"/>
            <a:pathLst>
              <a:path h="2020767" w="2312752">
                <a:moveTo>
                  <a:pt x="2312752" y="0"/>
                </a:moveTo>
                <a:lnTo>
                  <a:pt x="0" y="0"/>
                </a:lnTo>
                <a:lnTo>
                  <a:pt x="0" y="2020766"/>
                </a:lnTo>
                <a:lnTo>
                  <a:pt x="2312752" y="2020766"/>
                </a:lnTo>
                <a:lnTo>
                  <a:pt x="231275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47937" y="723224"/>
            <a:ext cx="5120457" cy="2953014"/>
            <a:chOff x="0" y="0"/>
            <a:chExt cx="6827276" cy="393735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392" r="0" b="6392"/>
            <a:stretch>
              <a:fillRect/>
            </a:stretch>
          </p:blipFill>
          <p:spPr>
            <a:xfrm flipH="false" flipV="false">
              <a:off x="0" y="0"/>
              <a:ext cx="6827276" cy="393735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464178">
            <a:off x="6658570" y="4020568"/>
            <a:ext cx="5828116" cy="2022842"/>
          </a:xfrm>
          <a:custGeom>
            <a:avLst/>
            <a:gdLst/>
            <a:ahLst/>
            <a:cxnLst/>
            <a:rect r="r" b="b" t="t" l="l"/>
            <a:pathLst>
              <a:path h="2022842" w="5828116">
                <a:moveTo>
                  <a:pt x="0" y="0"/>
                </a:moveTo>
                <a:lnTo>
                  <a:pt x="5828116" y="0"/>
                </a:lnTo>
                <a:lnTo>
                  <a:pt x="5828116" y="2022842"/>
                </a:lnTo>
                <a:lnTo>
                  <a:pt x="0" y="2022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4975" y="723224"/>
            <a:ext cx="5120457" cy="2953014"/>
            <a:chOff x="0" y="0"/>
            <a:chExt cx="6827276" cy="393735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7889" t="45211" r="0" b="27029"/>
            <a:stretch>
              <a:fillRect/>
            </a:stretch>
          </p:blipFill>
          <p:spPr>
            <a:xfrm flipH="false" flipV="false">
              <a:off x="0" y="0"/>
              <a:ext cx="6827276" cy="393735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819947" y="1153868"/>
            <a:ext cx="6693476" cy="3860188"/>
            <a:chOff x="0" y="0"/>
            <a:chExt cx="8924635" cy="514691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4591" t="0" r="4591" b="0"/>
            <a:stretch>
              <a:fillRect/>
            </a:stretch>
          </p:blipFill>
          <p:spPr>
            <a:xfrm flipH="false" flipV="false">
              <a:off x="0" y="0"/>
              <a:ext cx="8924635" cy="514691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897503" y="6078497"/>
            <a:ext cx="6687652" cy="2779273"/>
            <a:chOff x="0" y="0"/>
            <a:chExt cx="8916869" cy="37056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8916869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Perfecto para: Conocidos a los que quieres regalarles algo, pero que no conoces del todo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82326"/>
              <a:ext cx="8916869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Qué lo convierte en un regalo perfecto: ¡Es imposible que esta tradición antigua pueda fallar!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621752"/>
              <a:ext cx="8916869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Consejos para envolver regalos: Añade una tarjeta escrita a mano con tus bendiciones.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2005" y="6078497"/>
            <a:ext cx="7145455" cy="2145286"/>
            <a:chOff x="0" y="0"/>
            <a:chExt cx="9527273" cy="286038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9527273" cy="1329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 u="none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Gelt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96308"/>
              <a:ext cx="9527273" cy="1039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85"/>
                </a:lnSpc>
                <a:spcBef>
                  <a:spcPct val="0"/>
                </a:spcBef>
              </a:pPr>
              <a:r>
                <a:rPr lang="en-US" b="true" sz="2275" spc="159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ESTAS MONEDAS DORADAS SON UN OBSEQUIO FANTÁSTICO PARA LA TEMPORADA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865714">
            <a:off x="4516180" y="3375963"/>
            <a:ext cx="1815510" cy="2312752"/>
          </a:xfrm>
          <a:custGeom>
            <a:avLst/>
            <a:gdLst/>
            <a:ahLst/>
            <a:cxnLst/>
            <a:rect r="r" b="b" t="t" l="l"/>
            <a:pathLst>
              <a:path h="2312752" w="1815510">
                <a:moveTo>
                  <a:pt x="0" y="0"/>
                </a:moveTo>
                <a:lnTo>
                  <a:pt x="1815510" y="0"/>
                </a:lnTo>
                <a:lnTo>
                  <a:pt x="1815510" y="2312752"/>
                </a:lnTo>
                <a:lnTo>
                  <a:pt x="0" y="2312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93086">
            <a:off x="14495912" y="1611171"/>
            <a:ext cx="824763" cy="2945583"/>
          </a:xfrm>
          <a:custGeom>
            <a:avLst/>
            <a:gdLst/>
            <a:ahLst/>
            <a:cxnLst/>
            <a:rect r="r" b="b" t="t" l="l"/>
            <a:pathLst>
              <a:path h="2945583" w="824763">
                <a:moveTo>
                  <a:pt x="0" y="0"/>
                </a:moveTo>
                <a:lnTo>
                  <a:pt x="824764" y="0"/>
                </a:lnTo>
                <a:lnTo>
                  <a:pt x="824764" y="2945583"/>
                </a:lnTo>
                <a:lnTo>
                  <a:pt x="0" y="2945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4000" y="1326358"/>
            <a:ext cx="11448901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400" u="none">
                <a:solidFill>
                  <a:srgbClr val="CA6E3F"/>
                </a:solidFill>
                <a:latin typeface="Brixton Sans"/>
                <a:ea typeface="Brixton Sans"/>
                <a:cs typeface="Brixton Sans"/>
                <a:sym typeface="Brixton Sans"/>
              </a:rPr>
              <a:t>Lo que hacer y no hacer a</a:t>
            </a:r>
          </a:p>
          <a:p>
            <a:pPr algn="ctr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400" u="none">
                <a:solidFill>
                  <a:srgbClr val="CA6E3F"/>
                </a:solidFill>
                <a:latin typeface="Brixton Sans"/>
                <a:ea typeface="Brixton Sans"/>
                <a:cs typeface="Brixton Sans"/>
                <a:sym typeface="Brixton Sans"/>
              </a:rPr>
              <a:t>la hora de regalar en Janucá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871397" y="3909326"/>
            <a:ext cx="4142410" cy="1951512"/>
            <a:chOff x="0" y="0"/>
            <a:chExt cx="5523213" cy="26020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5523213" cy="128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800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Celebra la fe y</a:t>
              </a:r>
            </a:p>
            <a:p>
              <a:pPr algn="ctr">
                <a:lnSpc>
                  <a:spcPts val="3919"/>
                </a:lnSpc>
              </a:pPr>
              <a:r>
                <a:rPr lang="en-US" b="true" sz="2800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la unión.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05844"/>
              <a:ext cx="5523213" cy="1104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Elige regalos que toda la familia pueda disfrutar junta.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52185" y="6812697"/>
            <a:ext cx="4142410" cy="2152972"/>
            <a:chOff x="0" y="0"/>
            <a:chExt cx="5523213" cy="28706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5523213" cy="128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No faltes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el respeto.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74458"/>
              <a:ext cx="5523213" cy="899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8"/>
                </a:lnSpc>
              </a:pPr>
              <a:r>
                <a:rPr lang="en-US" b="true" sz="1934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Janucá es una celebración sagrada; ¡no es momento para hacer chistes desagradables!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46852" y="3909326"/>
            <a:ext cx="4142410" cy="1951512"/>
            <a:chOff x="0" y="0"/>
            <a:chExt cx="5523213" cy="260201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523213" cy="128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Sé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sostenible.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05844"/>
              <a:ext cx="5523213" cy="1078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8"/>
                </a:lnSpc>
              </a:pPr>
              <a:r>
                <a:rPr lang="en-US" b="true" sz="2341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Da regalos que puedan usarse y mantenerse durante mucho tiempo.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93405" y="6812697"/>
            <a:ext cx="4600213" cy="2152972"/>
            <a:chOff x="0" y="0"/>
            <a:chExt cx="6133617" cy="287063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05202" y="-57150"/>
              <a:ext cx="5523213" cy="128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No seas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desconsiderado.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64933"/>
              <a:ext cx="6133617" cy="11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4"/>
                </a:lnSpc>
              </a:pPr>
              <a:r>
                <a:rPr lang="en-US" b="true" sz="2574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Investiga un poco qué regalar, sobre todo si no eres una persona judía.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422306" y="3909326"/>
            <a:ext cx="4142410" cy="1951512"/>
            <a:chOff x="0" y="0"/>
            <a:chExt cx="5523213" cy="260201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5523213" cy="128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Sé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detallista.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15369"/>
              <a:ext cx="5523213" cy="1043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7"/>
                </a:lnSpc>
              </a:pPr>
              <a:r>
                <a:rPr lang="en-US" b="true" sz="2283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Elige los regalos que se adapten mejor a la personalidad del receptor.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87246" y="6812697"/>
            <a:ext cx="4142410" cy="2152972"/>
            <a:chOff x="0" y="0"/>
            <a:chExt cx="5523213" cy="287063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5523213" cy="128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No te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pases.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764933"/>
              <a:ext cx="5523213" cy="580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4"/>
                </a:lnSpc>
              </a:pPr>
              <a:r>
                <a:rPr lang="en-US" b="true" sz="2574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¡Los gestos sencillos son la clave!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4019514" y="-1789300"/>
            <a:ext cx="5961389" cy="5074632"/>
          </a:xfrm>
          <a:custGeom>
            <a:avLst/>
            <a:gdLst/>
            <a:ahLst/>
            <a:cxnLst/>
            <a:rect r="r" b="b" t="t" l="l"/>
            <a:pathLst>
              <a:path h="5074632" w="5961389">
                <a:moveTo>
                  <a:pt x="0" y="0"/>
                </a:moveTo>
                <a:lnTo>
                  <a:pt x="5961389" y="0"/>
                </a:lnTo>
                <a:lnTo>
                  <a:pt x="5961389" y="5074633"/>
                </a:lnTo>
                <a:lnTo>
                  <a:pt x="0" y="507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954770" y="865836"/>
            <a:ext cx="4957540" cy="4995002"/>
          </a:xfrm>
          <a:custGeom>
            <a:avLst/>
            <a:gdLst/>
            <a:ahLst/>
            <a:cxnLst/>
            <a:rect r="r" b="b" t="t" l="l"/>
            <a:pathLst>
              <a:path h="4995002" w="4957540">
                <a:moveTo>
                  <a:pt x="0" y="0"/>
                </a:moveTo>
                <a:lnTo>
                  <a:pt x="4957540" y="0"/>
                </a:lnTo>
                <a:lnTo>
                  <a:pt x="4957540" y="4995002"/>
                </a:lnTo>
                <a:lnTo>
                  <a:pt x="0" y="4995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0579" y="5465428"/>
            <a:ext cx="9606841" cy="2251745"/>
            <a:chOff x="0" y="0"/>
            <a:chExt cx="12809122" cy="300232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5348"/>
              <a:ext cx="12809122" cy="1329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 u="none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¡Feliz Janucá!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49870"/>
              <a:ext cx="12809122" cy="1466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Los regalos no son más que gestos. ¡Lo importante es celebrar el verdadero significado de esta feliz ocasión!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05562" y="1181100"/>
            <a:ext cx="2076876" cy="1022861"/>
          </a:xfrm>
          <a:custGeom>
            <a:avLst/>
            <a:gdLst/>
            <a:ahLst/>
            <a:cxnLst/>
            <a:rect r="r" b="b" t="t" l="l"/>
            <a:pathLst>
              <a:path h="1022861" w="2076876">
                <a:moveTo>
                  <a:pt x="0" y="0"/>
                </a:moveTo>
                <a:lnTo>
                  <a:pt x="2076876" y="0"/>
                </a:lnTo>
                <a:lnTo>
                  <a:pt x="2076876" y="1022861"/>
                </a:lnTo>
                <a:lnTo>
                  <a:pt x="0" y="1022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36286" y="1560151"/>
            <a:ext cx="6439270" cy="3637367"/>
            <a:chOff x="0" y="0"/>
            <a:chExt cx="8585694" cy="4849822"/>
          </a:xfrm>
        </p:grpSpPr>
        <p:sp>
          <p:nvSpPr>
            <p:cNvPr name="Freeform 7" id="7"/>
            <p:cNvSpPr/>
            <p:nvPr/>
          </p:nvSpPr>
          <p:spPr>
            <a:xfrm flipH="false" flipV="false" rot="569089">
              <a:off x="3428782" y="3848946"/>
              <a:ext cx="1519674" cy="843330"/>
            </a:xfrm>
            <a:custGeom>
              <a:avLst/>
              <a:gdLst/>
              <a:ahLst/>
              <a:cxnLst/>
              <a:rect r="r" b="b" t="t" l="l"/>
              <a:pathLst>
                <a:path h="843330" w="1519674">
                  <a:moveTo>
                    <a:pt x="0" y="0"/>
                  </a:moveTo>
                  <a:lnTo>
                    <a:pt x="1519674" y="0"/>
                  </a:lnTo>
                  <a:lnTo>
                    <a:pt x="1519674" y="843330"/>
                  </a:lnTo>
                  <a:lnTo>
                    <a:pt x="0" y="843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8000"/>
              </a:blip>
              <a:stretch>
                <a:fillRect l="-81917" t="-11635" r="0" b="-214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631979">
              <a:off x="6791105" y="3747879"/>
              <a:ext cx="1723106" cy="940918"/>
            </a:xfrm>
            <a:custGeom>
              <a:avLst/>
              <a:gdLst/>
              <a:ahLst/>
              <a:cxnLst/>
              <a:rect r="r" b="b" t="t" l="l"/>
              <a:pathLst>
                <a:path h="940918" w="1723106">
                  <a:moveTo>
                    <a:pt x="0" y="0"/>
                  </a:moveTo>
                  <a:lnTo>
                    <a:pt x="1723106" y="0"/>
                  </a:lnTo>
                  <a:lnTo>
                    <a:pt x="1723106" y="940918"/>
                  </a:lnTo>
                  <a:lnTo>
                    <a:pt x="0" y="94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8000"/>
              </a:blip>
              <a:stretch>
                <a:fillRect l="-70212" t="-9101" r="-1434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631979">
              <a:off x="313889" y="3759338"/>
              <a:ext cx="1723106" cy="940918"/>
            </a:xfrm>
            <a:custGeom>
              <a:avLst/>
              <a:gdLst/>
              <a:ahLst/>
              <a:cxnLst/>
              <a:rect r="r" b="b" t="t" l="l"/>
              <a:pathLst>
                <a:path h="940918" w="1723106">
                  <a:moveTo>
                    <a:pt x="0" y="0"/>
                  </a:moveTo>
                  <a:lnTo>
                    <a:pt x="1723106" y="0"/>
                  </a:lnTo>
                  <a:lnTo>
                    <a:pt x="1723106" y="940918"/>
                  </a:lnTo>
                  <a:lnTo>
                    <a:pt x="0" y="94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8000"/>
              </a:blip>
              <a:stretch>
                <a:fillRect l="-70212" t="-9101" r="-143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631979">
              <a:off x="5031357" y="3700024"/>
              <a:ext cx="1723106" cy="940918"/>
            </a:xfrm>
            <a:custGeom>
              <a:avLst/>
              <a:gdLst/>
              <a:ahLst/>
              <a:cxnLst/>
              <a:rect r="r" b="b" t="t" l="l"/>
              <a:pathLst>
                <a:path h="940918" w="1723106">
                  <a:moveTo>
                    <a:pt x="0" y="0"/>
                  </a:moveTo>
                  <a:lnTo>
                    <a:pt x="1723106" y="0"/>
                  </a:lnTo>
                  <a:lnTo>
                    <a:pt x="1723106" y="940918"/>
                  </a:lnTo>
                  <a:lnTo>
                    <a:pt x="0" y="940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8000"/>
              </a:blip>
              <a:stretch>
                <a:fillRect l="-70212" t="-9101" r="-143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368262" y="2505619"/>
              <a:ext cx="2492380" cy="1853707"/>
            </a:xfrm>
            <a:custGeom>
              <a:avLst/>
              <a:gdLst/>
              <a:ahLst/>
              <a:cxnLst/>
              <a:rect r="r" b="b" t="t" l="l"/>
              <a:pathLst>
                <a:path h="1853707" w="2492380">
                  <a:moveTo>
                    <a:pt x="0" y="0"/>
                  </a:moveTo>
                  <a:lnTo>
                    <a:pt x="2492380" y="0"/>
                  </a:lnTo>
                  <a:lnTo>
                    <a:pt x="2492380" y="1853707"/>
                  </a:lnTo>
                  <a:lnTo>
                    <a:pt x="0" y="185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672298" y="0"/>
              <a:ext cx="1220611" cy="4359326"/>
            </a:xfrm>
            <a:custGeom>
              <a:avLst/>
              <a:gdLst/>
              <a:ahLst/>
              <a:cxnLst/>
              <a:rect r="r" b="b" t="t" l="l"/>
              <a:pathLst>
                <a:path h="4359326" w="1220611">
                  <a:moveTo>
                    <a:pt x="0" y="0"/>
                  </a:moveTo>
                  <a:lnTo>
                    <a:pt x="1220612" y="0"/>
                  </a:lnTo>
                  <a:lnTo>
                    <a:pt x="1220612" y="4359326"/>
                  </a:lnTo>
                  <a:lnTo>
                    <a:pt x="0" y="4359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857010">
              <a:off x="1707774" y="3694421"/>
              <a:ext cx="1328579" cy="840582"/>
            </a:xfrm>
            <a:custGeom>
              <a:avLst/>
              <a:gdLst/>
              <a:ahLst/>
              <a:cxnLst/>
              <a:rect r="r" b="b" t="t" l="l"/>
              <a:pathLst>
                <a:path h="840582" w="1328579">
                  <a:moveTo>
                    <a:pt x="0" y="0"/>
                  </a:moveTo>
                  <a:lnTo>
                    <a:pt x="1328579" y="0"/>
                  </a:lnTo>
                  <a:lnTo>
                    <a:pt x="1328579" y="840582"/>
                  </a:lnTo>
                  <a:lnTo>
                    <a:pt x="0" y="84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8000"/>
              </a:blip>
              <a:stretch>
                <a:fillRect l="-77665" t="0" r="-4622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97445" y="1160070"/>
              <a:ext cx="1510998" cy="3083669"/>
            </a:xfrm>
            <a:custGeom>
              <a:avLst/>
              <a:gdLst/>
              <a:ahLst/>
              <a:cxnLst/>
              <a:rect r="r" b="b" t="t" l="l"/>
              <a:pathLst>
                <a:path h="3083669" w="1510998">
                  <a:moveTo>
                    <a:pt x="0" y="0"/>
                  </a:moveTo>
                  <a:lnTo>
                    <a:pt x="1510998" y="0"/>
                  </a:lnTo>
                  <a:lnTo>
                    <a:pt x="1510998" y="3083668"/>
                  </a:lnTo>
                  <a:lnTo>
                    <a:pt x="0" y="3083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108479" y="682242"/>
              <a:ext cx="3003614" cy="3713897"/>
            </a:xfrm>
            <a:custGeom>
              <a:avLst/>
              <a:gdLst/>
              <a:ahLst/>
              <a:cxnLst/>
              <a:rect r="r" b="b" t="t" l="l"/>
              <a:pathLst>
                <a:path h="3713897" w="3003614">
                  <a:moveTo>
                    <a:pt x="0" y="0"/>
                  </a:moveTo>
                  <a:lnTo>
                    <a:pt x="3003613" y="0"/>
                  </a:lnTo>
                  <a:lnTo>
                    <a:pt x="3003613" y="3713896"/>
                  </a:lnTo>
                  <a:lnTo>
                    <a:pt x="0" y="3713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312470"/>
              <a:ext cx="1291286" cy="3083669"/>
            </a:xfrm>
            <a:custGeom>
              <a:avLst/>
              <a:gdLst/>
              <a:ahLst/>
              <a:cxnLst/>
              <a:rect r="r" b="b" t="t" l="l"/>
              <a:pathLst>
                <a:path h="3083669" w="1291286">
                  <a:moveTo>
                    <a:pt x="0" y="0"/>
                  </a:moveTo>
                  <a:lnTo>
                    <a:pt x="1291286" y="0"/>
                  </a:lnTo>
                  <a:lnTo>
                    <a:pt x="1291286" y="3083668"/>
                  </a:lnTo>
                  <a:lnTo>
                    <a:pt x="0" y="3083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28403" y="1028700"/>
            <a:ext cx="10431195" cy="3626232"/>
            <a:chOff x="0" y="0"/>
            <a:chExt cx="13908260" cy="483497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13908260" cy="132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80"/>
                </a:lnSpc>
              </a:pPr>
              <a:r>
                <a:rPr lang="en-US" sz="6400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INDICE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68634"/>
              <a:ext cx="1390826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tru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BASES DE DATOS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88208"/>
              <a:ext cx="1390826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tru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DESARROLLO DEL RETO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212252"/>
              <a:ext cx="1390826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tru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PAGINA Y JUEGOS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49061"/>
              <a:ext cx="1390826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tru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MAQUINAS VIRTUALES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11611" y="7612617"/>
            <a:ext cx="5145148" cy="204962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9496" y="1273810"/>
            <a:ext cx="12682115" cy="1843528"/>
            <a:chOff x="0" y="0"/>
            <a:chExt cx="16909487" cy="24580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6595858" y="-28575"/>
              <a:ext cx="10313629" cy="132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MAQUINA VIRTUAL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35314"/>
              <a:ext cx="103136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maquinas virtuales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2865" y="2047284"/>
            <a:ext cx="610185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CA6E3F"/>
                </a:solidFill>
                <a:latin typeface="Brixton Sans"/>
                <a:ea typeface="Brixton Sans"/>
                <a:cs typeface="Brixton Sans"/>
                <a:sym typeface="Brixton Sans"/>
              </a:rPr>
              <a:t>Bases de datos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2865" y="3390431"/>
            <a:ext cx="61018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800" spc="196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DIAGRAMA ENTIDAD RELACIÓN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60341" y="2301906"/>
            <a:ext cx="6698959" cy="2160036"/>
            <a:chOff x="0" y="0"/>
            <a:chExt cx="8931945" cy="28800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8931945" cy="132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BASES DE DATOS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98407"/>
              <a:ext cx="8931945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40"/>
                </a:lnSpc>
                <a:spcBef>
                  <a:spcPct val="0"/>
                </a:spcBef>
              </a:pPr>
              <a:r>
                <a:rPr lang="en-US" b="true" sz="3100" spc="217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MODELO RELACIONAL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2865" y="2104709"/>
            <a:ext cx="7316551" cy="2760106"/>
            <a:chOff x="0" y="0"/>
            <a:chExt cx="9755401" cy="36801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9755401" cy="2619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DESARROLLO DEL RETO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64191"/>
              <a:ext cx="975540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800" spc="196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QUE HEMOS APRENDIDO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2865" y="5015756"/>
            <a:ext cx="12295256" cy="6124839"/>
            <a:chOff x="0" y="0"/>
            <a:chExt cx="16393674" cy="81664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6393674" cy="6113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Durante el mini reto hemos trabajado en el desarollo de juegos clasicos utilizando el lenguaje “Java”.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Hemos aprendido 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Aplicación practica de la programación orientada a objetos </a:t>
              </a: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b="true" sz="2400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Utilización de clases y metodos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Uso de estructuras y datos como los arrays bidimensionales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Implementación de logica y control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Trabajo en equipo usando Git y GitHub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Importancia de la documentación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Gestión de base de datos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399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Uso de Linux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574331"/>
              <a:ext cx="16393674" cy="49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41308"/>
              <a:ext cx="1639367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483184" cy="2758227"/>
            <a:chOff x="0" y="0"/>
            <a:chExt cx="8644246" cy="36776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467"/>
              <a:ext cx="8644246" cy="240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050"/>
                </a:lnSpc>
                <a:spcBef>
                  <a:spcPct val="0"/>
                </a:spcBef>
              </a:pPr>
              <a:r>
                <a:rPr lang="en-US" sz="5875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DESARROLLO DEL RETO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71846"/>
              <a:ext cx="8644246" cy="599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15"/>
                </a:lnSpc>
                <a:spcBef>
                  <a:spcPct val="0"/>
                </a:spcBef>
              </a:pPr>
              <a:r>
                <a:rPr lang="en-US" b="true" sz="2725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PROBLEMAS Y DIFICULTADES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443248"/>
            <a:ext cx="11036747" cy="5403089"/>
            <a:chOff x="0" y="0"/>
            <a:chExt cx="14715663" cy="720411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8644246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05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84974"/>
              <a:ext cx="14715663" cy="331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Las dificultades que tuvimos durante el mini reto fueron: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Trabajo con los arrays bidimiensionales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Implementar la lógica de los juegos en nuestro codigo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Implimentación de codigo en la página usando el “gilite”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Error con MySQL en la maquina virtual por dependencias de Visual Studio “C++”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1943" y="1730245"/>
            <a:ext cx="6566469" cy="2094099"/>
            <a:chOff x="0" y="0"/>
            <a:chExt cx="8755291" cy="27921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8755291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00"/>
                </a:lnSpc>
                <a:spcBef>
                  <a:spcPct val="0"/>
                </a:spcBef>
              </a:pPr>
              <a:r>
                <a:rPr lang="en-US" sz="4750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PAGINA Y JUEGOS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25307"/>
              <a:ext cx="8755291" cy="943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0"/>
                </a:lnSpc>
                <a:spcBef>
                  <a:spcPct val="0"/>
                </a:spcBef>
              </a:pPr>
              <a:r>
                <a:rPr lang="en-US" b="true" sz="2050" spc="143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ACONTINUACIÓN MOSTRAREMOS LA PÁGONA WEB Y LA EJECUCIÓN DE LOS JUEGOS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64178">
            <a:off x="6277036" y="8042511"/>
            <a:ext cx="5828116" cy="2022842"/>
          </a:xfrm>
          <a:custGeom>
            <a:avLst/>
            <a:gdLst/>
            <a:ahLst/>
            <a:cxnLst/>
            <a:rect r="r" b="b" t="t" l="l"/>
            <a:pathLst>
              <a:path h="2022842" w="5828116">
                <a:moveTo>
                  <a:pt x="0" y="0"/>
                </a:moveTo>
                <a:lnTo>
                  <a:pt x="5828116" y="0"/>
                </a:lnTo>
                <a:lnTo>
                  <a:pt x="5828116" y="2022841"/>
                </a:lnTo>
                <a:lnTo>
                  <a:pt x="0" y="2022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167408" y="466602"/>
            <a:ext cx="5953183" cy="8526473"/>
            <a:chOff x="0" y="0"/>
            <a:chExt cx="443357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364" r="0" b="-236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018924"/>
            <a:ext cx="3004993" cy="2234963"/>
          </a:xfrm>
          <a:custGeom>
            <a:avLst/>
            <a:gdLst/>
            <a:ahLst/>
            <a:cxnLst/>
            <a:rect r="r" b="b" t="t" l="l"/>
            <a:pathLst>
              <a:path h="2234963" w="3004993">
                <a:moveTo>
                  <a:pt x="0" y="0"/>
                </a:moveTo>
                <a:lnTo>
                  <a:pt x="3004993" y="0"/>
                </a:lnTo>
                <a:lnTo>
                  <a:pt x="3004993" y="2234963"/>
                </a:lnTo>
                <a:lnTo>
                  <a:pt x="0" y="2234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9686" y="2828207"/>
            <a:ext cx="4062016" cy="3269863"/>
            <a:chOff x="0" y="0"/>
            <a:chExt cx="5416022" cy="435981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2122"/>
              <a:ext cx="5416022" cy="2629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 u="none">
                  <a:solidFill>
                    <a:srgbClr val="CA6E3F"/>
                  </a:solidFill>
                  <a:latin typeface="Brixton Sans"/>
                  <a:ea typeface="Brixton Sans"/>
                  <a:cs typeface="Brixton Sans"/>
                  <a:sym typeface="Brixton Sans"/>
                </a:rPr>
                <a:t>Esenciales kosher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06987"/>
              <a:ext cx="5416022" cy="841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54"/>
                </a:lnSpc>
                <a:spcBef>
                  <a:spcPct val="0"/>
                </a:spcBef>
              </a:pPr>
              <a:r>
                <a:rPr lang="en-US" b="true" sz="1825" spc="127" u="none">
                  <a:solidFill>
                    <a:srgbClr val="000000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PRODUCTOS PARA LA DESPENSA ELEGIDOS MINUCIOSAMENTE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34720" y="3363498"/>
            <a:ext cx="4223594" cy="3560004"/>
            <a:chOff x="0" y="0"/>
            <a:chExt cx="5631458" cy="474667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4605"/>
              <a:ext cx="5631458" cy="459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4"/>
                </a:lnSpc>
              </a:pPr>
              <a:r>
                <a:rPr lang="en-US" b="true" sz="2024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Perfecto para: Los aspirantes a chef de la casa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4111"/>
              <a:ext cx="5631458" cy="1673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Qué lo convierte en un regalo perfecto: Estos productos servirán para llenar el estómago incluso después de Janucá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139487"/>
              <a:ext cx="5631458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9"/>
                </a:lnSpc>
              </a:pPr>
              <a:r>
                <a:rPr lang="en-US" b="true" sz="2249" i="true">
                  <a:solidFill>
                    <a:srgbClr val="000000"/>
                  </a:solidFill>
                  <a:latin typeface="Cormorant Garamond Semi-Bold Italics"/>
                  <a:ea typeface="Cormorant Garamond Semi-Bold Italics"/>
                  <a:cs typeface="Cormorant Garamond Semi-Bold Italics"/>
                  <a:sym typeface="Cormorant Garamond Semi-Bold Italics"/>
                </a:rPr>
                <a:t>Consejos para envolver regalos: ¡Incluye un conjunto de utensilios de diseño que se adapten a la cocina kosher!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DAG8QWJP6L4</dc:identifier>
  <dcterms:modified xsi:type="dcterms:W3CDTF">2011-08-01T06:04:30Z</dcterms:modified>
  <cp:revision>1</cp:revision>
  <dc:title>Beis Coral Acuarela Regalos para Adultos Janucá Eventos e Interés Especial Presentación</dc:title>
</cp:coreProperties>
</file>